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D3CC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72E4E-E98A-4758-9A36-76AFEB36EBAE}" v="15" dt="2024-01-24T10:51:35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448" y="-10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20/02/2024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20/02/2024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20/02/2024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74520"/>
              </p:ext>
            </p:extLst>
          </p:nvPr>
        </p:nvGraphicFramePr>
        <p:xfrm>
          <a:off x="2471376" y="550307"/>
          <a:ext cx="7130644" cy="17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51484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4489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New Potatoes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Roast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Rice, &amp; Tzatziki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&amp; Spinach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&amp; Tzatziki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Tortilla Stack with Rice</a:t>
                      </a:r>
                      <a:endParaRPr lang="en-GB" sz="800" dirty="0"/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Cumberland Sausage,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eas and Coleslaw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arrots &amp; Sweetcorn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Green Beans </a:t>
                      </a: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&amp; Carrots</a:t>
                      </a:r>
                      <a:r>
                        <a:rPr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Medley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eas &amp; Baked Beans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pple Crumble with Ice Cream (cream for serverys)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Vanilla Shortbread  with Mandarins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Fresh Fruit Platter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illing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Cheese, Beans or Tuna,  Bread freshly baked on site -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S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alad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Bar, Fruit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Selection &amp;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Kent &amp; TKAT Spring Summer 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06/05/2024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21/10/2024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16/09/2024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20/05/2024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08/07/2024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14/</a:t>
            </a:r>
            <a:r>
              <a:rPr lang="en-GB" sz="750" dirty="0">
                <a:solidFill>
                  <a:schemeClr val="bg1"/>
                </a:solidFill>
                <a:latin typeface="Century Gothic"/>
              </a:rPr>
              <a:t>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61349"/>
              </p:ext>
            </p:extLst>
          </p:nvPr>
        </p:nvGraphicFramePr>
        <p:xfrm>
          <a:off x="2498306" y="2217349"/>
          <a:ext cx="7024778" cy="153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Pasta Kitchen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Tomato Pasta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Creamy Cheese 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with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in a Bun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or Salmon 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in a Bun with Potato Wedges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Wellington, Stuffing, Roast Potatoes &amp; 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Bean Sausage Roll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Medley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aked Beans &amp;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Peas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arrots &amp; Cabbage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reen Beans &amp; Coleslaw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0" dirty="0">
                          <a:latin typeface="Century Gothic"/>
                        </a:rPr>
                        <a:t>P</a:t>
                      </a:r>
                      <a:r>
                        <a:rPr lang="en-GB" sz="750" b="0" dirty="0">
                          <a:latin typeface="Century Gothic"/>
                        </a:rPr>
                        <a:t>eas &amp; Baked Beans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 With Peaches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aty Cookie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Fresh Fruit Platter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665048"/>
              </p:ext>
            </p:extLst>
          </p:nvPr>
        </p:nvGraphicFramePr>
        <p:xfrm>
          <a:off x="2471376" y="3797119"/>
          <a:ext cx="713064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Wrap with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New Potatoes &amp; 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Wrap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Parsnip &amp; Sweet Potato Loaf with New Potatoes &amp; Gravy 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Lasagne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&amp; Garlic Bread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Bean Pasty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eas 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&amp;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Carrots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Medley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arrots &amp; Broccoli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Sweetcorn &amp; Peppers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0" dirty="0">
                          <a:latin typeface="Century Gothic"/>
                        </a:rPr>
                        <a:t>P</a:t>
                      </a:r>
                      <a:r>
                        <a:rPr lang="en-GB" sz="750" b="0" dirty="0">
                          <a:latin typeface="Century Gothic"/>
                        </a:rPr>
                        <a:t>eas &amp; Baked Beans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dirty="0">
                          <a:latin typeface="Century Gothic"/>
                        </a:rPr>
                        <a:t>C</a:t>
                      </a:r>
                      <a:r>
                        <a:rPr lang="en-GB" sz="750" b="0" dirty="0">
                          <a:latin typeface="Century Gothic"/>
                        </a:rPr>
                        <a:t>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eaches &amp; Ice Cream (cream for servery)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dirty="0">
                          <a:latin typeface="Century Gothic"/>
                        </a:rPr>
                        <a:t>S</a:t>
                      </a:r>
                      <a:r>
                        <a:rPr lang="en-GB" sz="750" dirty="0">
                          <a:latin typeface="Century Gothic"/>
                        </a:rPr>
                        <a:t>yrup Snap Biscuit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resh 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6" y="3850127"/>
            <a:ext cx="200695" cy="207749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0F26CD6-6B8D-B13A-1C95-BE8C728AD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1251" y="2979706"/>
            <a:ext cx="247427" cy="151432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3476" y="2979706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24987" y="2804813"/>
            <a:ext cx="247427" cy="15143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B94044C-9C72-3609-3B02-93B5F369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7" y="2971779"/>
            <a:ext cx="247427" cy="15143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C6EAC2C-B4DF-FD1C-F1E2-59C471985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0089" y="2979705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83106" y="1247806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40616" y="5167412"/>
            <a:ext cx="247427" cy="15143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963CC146-33EC-B93B-9CF0-138C64C16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35693" y="4450697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1276767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79" y="1912312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0A80F50-BB01-215B-5E90-4DF1D2CEA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98" y="4012988"/>
            <a:ext cx="171798" cy="170477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7E5817A-4E52-A98F-5361-6A87BDEDA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7" y="2902674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08" y="3329440"/>
            <a:ext cx="171798" cy="170477"/>
          </a:xfrm>
          <a:prstGeom prst="rect">
            <a:avLst/>
          </a:prstGeom>
        </p:spPr>
      </p:pic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138658F-AA40-1561-409A-B67558BE7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3" y="4433516"/>
            <a:ext cx="171798" cy="170477"/>
          </a:xfrm>
          <a:prstGeom prst="rect">
            <a:avLst/>
          </a:prstGeom>
        </p:spPr>
      </p:pic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69" y="2428954"/>
            <a:ext cx="685959" cy="685959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424" y="3601316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21" y="553269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75791" y="3533796"/>
            <a:ext cx="247427" cy="12436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9A2A1-4BAC-1987-1E4C-4A7F0879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21064" y="5034536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96880" y="5198959"/>
            <a:ext cx="247427" cy="12436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2D1A0C-AD9E-EF13-1DBF-370D8399B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5" y="1286288"/>
            <a:ext cx="247427" cy="151432"/>
          </a:xfrm>
          <a:prstGeom prst="rect">
            <a:avLst/>
          </a:prstGeom>
        </p:spPr>
      </p:pic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BFA8AC-DD2E-E3B0-DC08-D314C2DCD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68089" y="1904450"/>
            <a:ext cx="247427" cy="151432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43DA90F-0482-7827-9F29-AA5F2A911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62842" y="4800258"/>
            <a:ext cx="247427" cy="1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2527296-3056-ED9D-AA81-BC0B65335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91151"/>
              </p:ext>
            </p:extLst>
          </p:nvPr>
        </p:nvGraphicFramePr>
        <p:xfrm>
          <a:off x="2471376" y="612390"/>
          <a:ext cx="7130644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004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V231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SD2 New Potatoes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B48 SD125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Penne 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P3/ C6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Yamas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GR1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GR2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Cheese &amp; Spinach Whirl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Rice,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Tzatziki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Salad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531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V250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Vegetable Stack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Rice</a:t>
                      </a:r>
                      <a:endParaRPr lang="en-GB" sz="800" dirty="0"/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V233 SD125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Vegan Penne 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V167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Cumberland Sausages,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V205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3037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D18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Peas &amp; </a:t>
                      </a: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D47 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Coleslaw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D28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Carrots &amp; </a:t>
                      </a: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D19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Sweetcorn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D24 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Green Beans &amp; </a:t>
                      </a: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D28 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Carrots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V102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Vegetable Medley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D18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Peas &amp; </a:t>
                      </a: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Baked Beans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94933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D242 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Apple Crumble &amp; D13 Ice Cream</a:t>
                      </a: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D229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Cream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D57 </a:t>
                      </a:r>
                      <a:r>
                        <a:rPr lang="en-GB" sz="750" b="0" dirty="0">
                          <a:latin typeface="Century Gothic"/>
                        </a:rPr>
                        <a:t>Vanilla Shortbread  &amp; </a:t>
                      </a:r>
                      <a:r>
                        <a:rPr lang="en-GB" sz="750" b="1" dirty="0">
                          <a:latin typeface="Century Gothic"/>
                        </a:rPr>
                        <a:t>D167</a:t>
                      </a:r>
                      <a:r>
                        <a:rPr lang="en-GB" sz="750" b="0" dirty="0">
                          <a:latin typeface="Century Gothic"/>
                        </a:rPr>
                        <a:t> Mandarins</a:t>
                      </a:r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D248 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D177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D225 </a:t>
                      </a:r>
                      <a:r>
                        <a:rPr lang="en-GB" sz="750" b="0" dirty="0">
                          <a:latin typeface="Century Gothic"/>
                        </a:rPr>
                        <a:t>Fresh Fruit Platter 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69" y="5457978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2" y="5441441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illing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Cheese, Beans or Tuna,  Bread freshly baked on site -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S</a:t>
            </a:r>
            <a:r>
              <a:rPr kumimoji="0" lang="en-GB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alad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Bar, Fruit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selection &amp; Yoghurt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The Recipe will have PRI in front  of the recipe code meaning (PRIMARY) , but not on the coded ,menu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425390" y="5421364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262501" y="5442691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57472" y="54326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62743"/>
            <a:ext cx="1451428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Kent &amp; TKAT Spring Summer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41670" y="889278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06/05/2024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21/10/2024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16/09/2024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0450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20/05/2024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08/07/2024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14/</a:t>
            </a:r>
            <a:r>
              <a:rPr lang="en-GB" sz="750" dirty="0">
                <a:solidFill>
                  <a:schemeClr val="bg1"/>
                </a:solidFill>
                <a:latin typeface="Century Gothic"/>
              </a:rPr>
              <a:t>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918957"/>
              </p:ext>
            </p:extLst>
          </p:nvPr>
        </p:nvGraphicFramePr>
        <p:xfrm>
          <a:off x="2471376" y="2149918"/>
          <a:ext cx="6939323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7518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64089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57256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387865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32062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Kitchen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V188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Pasta</a:t>
                      </a: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  <a:r>
                        <a:rPr kumimoji="0" lang="en-GB" sz="7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PK2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Carbonara Pasta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PK3 PK4 V85 V216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Codes: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SD8 SD9 SD11 SD121 SD125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B5 / BB1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C4/C5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B52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or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F1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Salmon Fishfingers 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3398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BB3 SD17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Beet Burger 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SD40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Potatoes, &amp;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V161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Mexican Bean Sausage Roll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538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D103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Medley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Baked Beans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D18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Peas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D28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Carrots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D35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Cabbage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D24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Green Beans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D47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Coleslaw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</a:t>
                      </a: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D18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Peas &amp; </a:t>
                      </a:r>
                      <a:r>
                        <a:rPr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Baked Beans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50" b="1" dirty="0"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870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D169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D250 </a:t>
                      </a:r>
                      <a:r>
                        <a:rPr lang="en-GB" sz="750" b="0" dirty="0">
                          <a:latin typeface="Century Gothic"/>
                        </a:rPr>
                        <a:t>Iced Biscuit With </a:t>
                      </a:r>
                      <a:r>
                        <a:rPr lang="en-GB" sz="750" b="1" dirty="0">
                          <a:latin typeface="Century Gothic"/>
                        </a:rPr>
                        <a:t>D166 </a:t>
                      </a:r>
                      <a:r>
                        <a:rPr lang="en-GB" sz="750" b="0" dirty="0">
                          <a:latin typeface="Century Gothic"/>
                        </a:rPr>
                        <a:t>Peaches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D235 Jelly</a:t>
                      </a:r>
                      <a:r>
                        <a:rPr lang="en-GB" sz="75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With Mandarins 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D85 Oaty Cookie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D225 Fresh Fruit Platter 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508192"/>
              </p:ext>
            </p:extLst>
          </p:nvPr>
        </p:nvGraphicFramePr>
        <p:xfrm>
          <a:off x="2507783" y="3824006"/>
          <a:ext cx="7094239" cy="15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848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7444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2310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89789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1884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3599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V11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Fiesta Espanol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FE1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V252</a:t>
                      </a:r>
                      <a:r>
                        <a:rPr lang="en-US" sz="75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Fajita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P5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SD2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New Potatoes  &amp;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C92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Fajitas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789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V239 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Chilli with </a:t>
                      </a: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TD56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Parsnip &amp; Sweet Potato Loaf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SD2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New Potatoes  </a:t>
                      </a:r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Gravy</a:t>
                      </a: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V242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Lasagne &amp; 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SD50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0D2"/>
                          </a:highlight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Garlic Flavoured Bread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V191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5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VD18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Peas &amp;</a:t>
                      </a: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D28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D103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Vegetable Medley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D28 Carrots &amp; SD20 Broccoli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SD19 Sweetcorn &amp; SD26 Peppers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latin typeface="Century Gothic"/>
                        </a:rPr>
                        <a:t>D18 Peas &amp;  D22 Baked Beans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265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D80 </a:t>
                      </a:r>
                      <a:r>
                        <a:rPr lang="en-GB" sz="750" b="0" dirty="0">
                          <a:latin typeface="Century Gothic"/>
                        </a:rPr>
                        <a:t>Chocolate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D168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D166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Peaches &amp; D13 Ice Cream or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D229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Cream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/>
                        </a:rPr>
                        <a:t>D219 </a:t>
                      </a:r>
                      <a:r>
                        <a:rPr lang="en-GB" sz="750" b="0" dirty="0">
                          <a:latin typeface="Century Gothic"/>
                        </a:rPr>
                        <a:t>Sugar Snap Biscuit &amp; </a:t>
                      </a:r>
                      <a:r>
                        <a:rPr lang="en-GB" sz="750" b="1" dirty="0">
                          <a:latin typeface="Century Gothic"/>
                        </a:rPr>
                        <a:t>D167</a:t>
                      </a:r>
                      <a:r>
                        <a:rPr lang="en-GB" sz="750" b="0" dirty="0">
                          <a:latin typeface="Century Gothic"/>
                        </a:rPr>
                        <a:t>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D225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Fresh 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</p:spTree>
    <p:extLst>
      <p:ext uri="{BB962C8B-B14F-4D97-AF65-F5344CB8AC3E}">
        <p14:creationId xmlns:p14="http://schemas.microsoft.com/office/powerpoint/2010/main" val="292989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4ff6cdd7-f66e-47e1-87c6-2be81c84d476"/>
    <ds:schemaRef ds:uri="6e1e0a47-ab42-4430-94e8-3d4d86c1f95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7842</TotalTime>
  <Words>948</Words>
  <Application>Microsoft Office PowerPoint</Application>
  <PresentationFormat>A4 Paper (210x297 mm)</PresentationFormat>
  <Paragraphs>285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Claire Medhurst</cp:lastModifiedBy>
  <cp:revision>127</cp:revision>
  <cp:lastPrinted>2020-03-11T16:56:56Z</cp:lastPrinted>
  <dcterms:created xsi:type="dcterms:W3CDTF">2014-08-19T19:35:20Z</dcterms:created>
  <dcterms:modified xsi:type="dcterms:W3CDTF">2024-02-20T12:34:16Z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