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464800" cx="7556500"/>
  <p:notesSz cx="6858000" cy="9144000"/>
  <p:embeddedFontLst>
    <p:embeddedFont>
      <p:font typeface="Helvetica Neue"/>
      <p:regular r:id="rId7"/>
      <p:bold r:id="rId8"/>
      <p:italic r:id="rId9"/>
      <p:boldItalic r:id="rId10"/>
    </p:embeddedFont>
    <p:embeddedFont>
      <p:font typeface="Helvetica Neue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96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  <p:ext uri="GoogleSlidesCustomDataVersion2">
      <go:slidesCustomData xmlns:go="http://customooxmlschemas.google.com/" r:id="rId15" roundtripDataSignature="AMtx7mhKR0HdCoYKFZYeScB7HO/NMhVM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96" orient="horz"/>
        <p:guide pos="23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Light-regular.fntdata"/><Relationship Id="rId10" Type="http://schemas.openxmlformats.org/officeDocument/2006/relationships/font" Target="fonts/HelveticaNeue-boldItalic.fntdata"/><Relationship Id="rId13" Type="http://schemas.openxmlformats.org/officeDocument/2006/relationships/font" Target="fonts/HelveticaNeueLight-italic.fntdata"/><Relationship Id="rId12" Type="http://schemas.openxmlformats.org/officeDocument/2006/relationships/font" Target="fonts/HelveticaNeue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HelveticaNeue-italic.fntdata"/><Relationship Id="rId15" Type="http://customschemas.google.com/relationships/presentationmetadata" Target="metadata"/><Relationship Id="rId14" Type="http://schemas.openxmlformats.org/officeDocument/2006/relationships/font" Target="fonts/HelveticaNeue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HelveticaNeue-regular.fntdata"/><Relationship Id="rId8" Type="http://schemas.openxmlformats.org/officeDocument/2006/relationships/font" Target="fonts/HelveticaNeue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Sub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737939" y="3350654"/>
            <a:ext cx="6080622" cy="1918643"/>
          </a:xfrm>
          <a:prstGeom prst="rect">
            <a:avLst/>
          </a:prstGeom>
          <a:noFill/>
          <a:ln>
            <a:noFill/>
          </a:ln>
        </p:spPr>
        <p:txBody>
          <a:bodyPr anchorCtr="0" anchor="b" bIns="29500" lIns="29500" spcFirstLastPara="1" rIns="29500" wrap="square" tIns="295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737939" y="5320952"/>
            <a:ext cx="6080622" cy="656767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737939" y="6095789"/>
            <a:ext cx="6080622" cy="427336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sp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Helvetica Neue Light"/>
              <a:buNone/>
              <a:defRPr sz="24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737939" y="4743115"/>
            <a:ext cx="6080622" cy="668636"/>
          </a:xfrm>
          <a:prstGeom prst="rect">
            <a:avLst/>
          </a:prstGeom>
          <a:noFill/>
          <a:ln>
            <a:noFill/>
          </a:ln>
        </p:spPr>
        <p:txBody>
          <a:bodyPr anchorCtr="0" anchor="ctr" bIns="29500" lIns="29500" spcFirstLastPara="1" rIns="29500" wrap="square" tIns="29500">
            <a:sp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Helvetica Neue Light"/>
              <a:buNone/>
              <a:defRPr sz="40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">
  <p:cSld name="Photo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>
            <p:ph idx="2" type="pic"/>
          </p:nvPr>
        </p:nvSpPr>
        <p:spPr>
          <a:xfrm>
            <a:off x="0" y="2398712"/>
            <a:ext cx="7556500" cy="5667376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idx="12" type="sldNum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Horizontal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/>
          <p:nvPr>
            <p:ph idx="2" type="pic"/>
          </p:nvPr>
        </p:nvSpPr>
        <p:spPr>
          <a:xfrm>
            <a:off x="933493" y="2767682"/>
            <a:ext cx="5682135" cy="3438799"/>
          </a:xfrm>
          <a:prstGeom prst="rect">
            <a:avLst/>
          </a:prstGeom>
          <a:noFill/>
          <a:ln>
            <a:noFill/>
          </a:ln>
        </p:spPr>
      </p:sp>
      <p:sp>
        <p:nvSpPr>
          <p:cNvPr id="15" name="Google Shape;15;p4"/>
          <p:cNvSpPr txBox="1"/>
          <p:nvPr>
            <p:ph type="title"/>
          </p:nvPr>
        </p:nvSpPr>
        <p:spPr>
          <a:xfrm>
            <a:off x="737939" y="6302412"/>
            <a:ext cx="6080622" cy="826493"/>
          </a:xfrm>
          <a:prstGeom prst="rect">
            <a:avLst/>
          </a:prstGeom>
          <a:noFill/>
          <a:ln>
            <a:noFill/>
          </a:ln>
        </p:spPr>
        <p:txBody>
          <a:bodyPr anchorCtr="0" anchor="b" bIns="29500" lIns="29500" spcFirstLastPara="1" rIns="29500" wrap="square" tIns="295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737939" y="7158421"/>
            <a:ext cx="6080622" cy="656768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3611591" y="7770911"/>
            <a:ext cx="325939" cy="338436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- Center">
  <p:cSld name="Title - Cent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737939" y="4273078"/>
            <a:ext cx="6080622" cy="1918644"/>
          </a:xfrm>
          <a:prstGeom prst="rect">
            <a:avLst/>
          </a:prstGeom>
          <a:noFill/>
          <a:ln>
            <a:noFill/>
          </a:ln>
        </p:spPr>
        <p:txBody>
          <a:bodyPr anchorCtr="0" anchor="ctr" bIns="29500" lIns="29500" spcFirstLastPara="1" rIns="29500" wrap="square" tIns="295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Vertical">
  <p:cSld name="Photo - Vertical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/>
          <p:nvPr>
            <p:ph idx="2" type="pic"/>
          </p:nvPr>
        </p:nvSpPr>
        <p:spPr>
          <a:xfrm>
            <a:off x="3903699" y="2767682"/>
            <a:ext cx="3099347" cy="4781848"/>
          </a:xfrm>
          <a:prstGeom prst="rect">
            <a:avLst/>
          </a:prstGeom>
          <a:noFill/>
          <a:ln>
            <a:noFill/>
          </a:ln>
        </p:spPr>
      </p:sp>
      <p:sp>
        <p:nvSpPr>
          <p:cNvPr id="23" name="Google Shape;23;p6"/>
          <p:cNvSpPr txBox="1"/>
          <p:nvPr>
            <p:ph type="title"/>
          </p:nvPr>
        </p:nvSpPr>
        <p:spPr>
          <a:xfrm>
            <a:off x="553454" y="2767682"/>
            <a:ext cx="3099347" cy="2317131"/>
          </a:xfrm>
          <a:prstGeom prst="rect">
            <a:avLst/>
          </a:prstGeom>
          <a:noFill/>
          <a:ln>
            <a:noFill/>
          </a:ln>
        </p:spPr>
        <p:txBody>
          <a:bodyPr anchorCtr="0" anchor="b" bIns="29500" lIns="29500" spcFirstLastPara="1" rIns="29500" wrap="square" tIns="295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Helvetica Neue Light"/>
              <a:buNone/>
              <a:defRPr sz="6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553454" y="5165985"/>
            <a:ext cx="3099347" cy="2383545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- Top">
  <p:cSld name="Title - Top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  <a:noFill/>
          <a:ln>
            <a:noFill/>
          </a:ln>
        </p:spPr>
        <p:txBody>
          <a:bodyPr anchorCtr="0" anchor="ctr" bIns="29500" lIns="29500" spcFirstLastPara="1" rIns="29500" wrap="square" tIns="295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Bullets">
  <p:cSld name="Title &amp; Bulle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  <a:noFill/>
          <a:ln>
            <a:noFill/>
          </a:ln>
        </p:spPr>
        <p:txBody>
          <a:bodyPr anchorCtr="0" anchor="ctr" bIns="29500" lIns="29500" spcFirstLastPara="1" rIns="29500" wrap="square" tIns="295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553454" y="3911488"/>
            <a:ext cx="6449592" cy="3652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29500" lIns="29500" spcFirstLastPara="1" rIns="29500" wrap="square" tIns="29500">
            <a:normAutofit/>
          </a:bodyPr>
          <a:lstStyle>
            <a:lvl1pPr indent="-409575" lvl="0" marL="4572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1pPr>
            <a:lvl2pPr indent="-409575" lvl="1" marL="9144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2pPr>
            <a:lvl3pPr indent="-409575" lvl="2" marL="13716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3pPr>
            <a:lvl4pPr indent="-409575" lvl="3" marL="18288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4pPr>
            <a:lvl5pPr indent="-409575" lvl="4" marL="22860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5pPr>
            <a:lvl6pPr indent="-2286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Bullets &amp; Photo">
  <p:cSld name="Title, Bullets &amp; Photo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/>
          <p:nvPr>
            <p:ph idx="2" type="pic"/>
          </p:nvPr>
        </p:nvSpPr>
        <p:spPr>
          <a:xfrm>
            <a:off x="3903699" y="3911488"/>
            <a:ext cx="3099347" cy="3652801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9"/>
          <p:cNvSpPr txBox="1"/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  <a:noFill/>
          <a:ln>
            <a:noFill/>
          </a:ln>
        </p:spPr>
        <p:txBody>
          <a:bodyPr anchorCtr="0" anchor="ctr" bIns="29500" lIns="29500" spcFirstLastPara="1" rIns="29500" wrap="square" tIns="295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" type="body"/>
          </p:nvPr>
        </p:nvSpPr>
        <p:spPr>
          <a:xfrm>
            <a:off x="553454" y="3911488"/>
            <a:ext cx="3099347" cy="3652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29500" lIns="29500" spcFirstLastPara="1" rIns="29500" wrap="square" tIns="29500">
            <a:normAutofit/>
          </a:bodyPr>
          <a:lstStyle>
            <a:lvl1pPr indent="-371475" lvl="0" marL="457200" algn="l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>
                <a:srgbClr val="000000"/>
              </a:buClr>
              <a:buSzPts val="2250"/>
              <a:buFont typeface="Helvetica Neue Light"/>
              <a:buChar char="•"/>
              <a:defRPr sz="3000"/>
            </a:lvl1pPr>
            <a:lvl2pPr indent="-371475" lvl="1" marL="914400" algn="l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>
                <a:srgbClr val="000000"/>
              </a:buClr>
              <a:buSzPts val="2250"/>
              <a:buFont typeface="Helvetica Neue Light"/>
              <a:buChar char="•"/>
              <a:defRPr sz="3000"/>
            </a:lvl2pPr>
            <a:lvl3pPr indent="-371475" lvl="2" marL="1371600" algn="l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>
                <a:srgbClr val="000000"/>
              </a:buClr>
              <a:buSzPts val="2250"/>
              <a:buFont typeface="Helvetica Neue Light"/>
              <a:buChar char="•"/>
              <a:defRPr sz="3000"/>
            </a:lvl3pPr>
            <a:lvl4pPr indent="-371475" lvl="3" marL="1828800" algn="l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>
                <a:srgbClr val="000000"/>
              </a:buClr>
              <a:buSzPts val="2250"/>
              <a:buFont typeface="Helvetica Neue Light"/>
              <a:buChar char="•"/>
              <a:defRPr sz="3000"/>
            </a:lvl4pPr>
            <a:lvl5pPr indent="-371475" lvl="4" marL="2286000" algn="l">
              <a:lnSpc>
                <a:spcPct val="100000"/>
              </a:lnSpc>
              <a:spcBef>
                <a:spcPts val="3400"/>
              </a:spcBef>
              <a:spcAft>
                <a:spcPts val="0"/>
              </a:spcAft>
              <a:buClr>
                <a:srgbClr val="000000"/>
              </a:buClr>
              <a:buSzPts val="2250"/>
              <a:buFont typeface="Helvetica Neue Light"/>
              <a:buChar char="•"/>
              <a:defRPr sz="3000"/>
            </a:lvl5pPr>
            <a:lvl6pPr indent="-2286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s">
  <p:cSld name="Bulle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553454" y="3136651"/>
            <a:ext cx="6449592" cy="4191498"/>
          </a:xfrm>
          <a:prstGeom prst="rect">
            <a:avLst/>
          </a:prstGeom>
          <a:noFill/>
          <a:ln>
            <a:noFill/>
          </a:ln>
        </p:spPr>
        <p:txBody>
          <a:bodyPr anchorCtr="0" anchor="ctr" bIns="29500" lIns="29500" spcFirstLastPara="1" rIns="29500" wrap="square" tIns="29500">
            <a:normAutofit/>
          </a:bodyPr>
          <a:lstStyle>
            <a:lvl1pPr indent="-409575" lvl="0" marL="4572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1pPr>
            <a:lvl2pPr indent="-409575" lvl="1" marL="9144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2pPr>
            <a:lvl3pPr indent="-409575" lvl="2" marL="13716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3pPr>
            <a:lvl4pPr indent="-409575" lvl="3" marL="18288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4pPr>
            <a:lvl5pPr indent="-409575" lvl="4" marL="228600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850"/>
              <a:buFont typeface="Helvetica Neue Light"/>
              <a:buChar char="•"/>
              <a:defRPr sz="3800"/>
            </a:lvl5pPr>
            <a:lvl6pPr indent="-2286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3 Up">
  <p:cSld name="Photo - 3 Up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/>
          <p:nvPr>
            <p:ph idx="2" type="pic"/>
          </p:nvPr>
        </p:nvSpPr>
        <p:spPr>
          <a:xfrm>
            <a:off x="3903699" y="5357849"/>
            <a:ext cx="3099347" cy="2191681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1"/>
          <p:cNvSpPr/>
          <p:nvPr>
            <p:ph idx="3" type="pic"/>
          </p:nvPr>
        </p:nvSpPr>
        <p:spPr>
          <a:xfrm>
            <a:off x="3907312" y="2915270"/>
            <a:ext cx="3099347" cy="2191681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11"/>
          <p:cNvSpPr/>
          <p:nvPr>
            <p:ph idx="4" type="pic"/>
          </p:nvPr>
        </p:nvSpPr>
        <p:spPr>
          <a:xfrm>
            <a:off x="553454" y="2915270"/>
            <a:ext cx="3099347" cy="4634260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sp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8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737939" y="3350654"/>
            <a:ext cx="6080622" cy="1918643"/>
          </a:xfrm>
          <a:prstGeom prst="rect">
            <a:avLst/>
          </a:prstGeom>
          <a:noFill/>
          <a:ln>
            <a:noFill/>
          </a:ln>
        </p:spPr>
        <p:txBody>
          <a:bodyPr anchorCtr="0" anchor="b" bIns="29500" lIns="29500" spcFirstLastPara="1" rIns="29500" wrap="square" tIns="295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 Light"/>
              <a:buNone/>
              <a:defRPr b="0" i="0" sz="8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 Light"/>
              <a:buNone/>
              <a:defRPr b="0" i="0" sz="8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 Light"/>
              <a:buNone/>
              <a:defRPr b="0" i="0" sz="8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 Light"/>
              <a:buNone/>
              <a:defRPr b="0" i="0" sz="8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 Light"/>
              <a:buNone/>
              <a:defRPr b="0" i="0" sz="8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 Light"/>
              <a:buNone/>
              <a:defRPr b="0" i="0" sz="8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 Light"/>
              <a:buNone/>
              <a:defRPr b="0" i="0" sz="8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 Light"/>
              <a:buNone/>
              <a:defRPr b="0" i="0" sz="8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 Light"/>
              <a:buNone/>
              <a:defRPr b="0" i="0" sz="8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737939" y="5320952"/>
            <a:ext cx="6080622" cy="656767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norm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Helvetica Neue Light"/>
              <a:buNone/>
              <a:defRPr b="0" i="0" sz="3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Helvetica Neue Light"/>
              <a:buNone/>
              <a:defRPr b="0" i="0" sz="3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Helvetica Neue Light"/>
              <a:buNone/>
              <a:defRPr b="0" i="0" sz="3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Helvetica Neue Light"/>
              <a:buNone/>
              <a:defRPr b="0" i="0" sz="3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Helvetica Neue Light"/>
              <a:buNone/>
              <a:defRPr b="0" i="0" sz="3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-228600" lvl="5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Helvetica Neue Light"/>
              <a:buNone/>
              <a:defRPr b="0" i="0" sz="3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-228600" lvl="6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Helvetica Neue Light"/>
              <a:buNone/>
              <a:defRPr b="0" i="0" sz="3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-228600" lvl="7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Helvetica Neue Light"/>
              <a:buNone/>
              <a:defRPr b="0" i="0" sz="3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-228600" lvl="8" marL="4114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Helvetica Neue Light"/>
              <a:buNone/>
              <a:defRPr b="0" i="0" sz="34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noFill/>
          <a:ln>
            <a:noFill/>
          </a:ln>
        </p:spPr>
        <p:txBody>
          <a:bodyPr anchorCtr="0" anchor="t" bIns="29500" lIns="29500" spcFirstLastPara="1" rIns="29500" wrap="square" tIns="29500">
            <a:sp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b="0" i="0" sz="18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b="0" i="0" sz="18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b="0" i="0" sz="18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b="0" i="0" sz="18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b="0" i="0" sz="18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b="0" i="0" sz="18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b="0" i="0" sz="18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b="0" i="0" sz="18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b="0" i="0" sz="18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mailto:ncoleman@aspire-kent.org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raphical user interface, application&#10;&#10;Description automatically generated" id="59" name="Google Shape;5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176" y="0"/>
            <a:ext cx="7398148" cy="104648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"/>
          <p:cNvSpPr/>
          <p:nvPr/>
        </p:nvSpPr>
        <p:spPr>
          <a:xfrm>
            <a:off x="825925" y="7517350"/>
            <a:ext cx="6336600" cy="17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9500" lIns="29500" spcFirstLastPara="1" rIns="29500" wrap="square" tIns="2950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515152"/>
              </a:buClr>
              <a:buSzPts val="1600"/>
              <a:buFont typeface="Helvetica Neue"/>
              <a:buNone/>
            </a:pPr>
            <a:r>
              <a:rPr b="1" i="0" lang="en-GB" sz="1600" u="none" cap="none" strike="noStrike">
                <a:solidFill>
                  <a:srgbClr val="51515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Venue: Leeds and Broomfield </a:t>
            </a:r>
            <a:r>
              <a:rPr b="1" lang="en-GB" sz="1600">
                <a:solidFill>
                  <a:srgbClr val="51515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Primary School</a:t>
            </a:r>
            <a:r>
              <a:rPr b="1" lang="en-GB" sz="1600">
                <a:solidFill>
                  <a:srgbClr val="51515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515152"/>
              </a:buClr>
              <a:buSzPts val="1600"/>
              <a:buFont typeface="Helvetica Neue"/>
              <a:buNone/>
            </a:pPr>
            <a:r>
              <a:rPr b="1" i="0" lang="en-GB" sz="1600" u="none" cap="none" strike="noStrike">
                <a:solidFill>
                  <a:srgbClr val="51515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Dates</a:t>
            </a:r>
            <a:r>
              <a:rPr b="0" i="0" lang="en-GB" sz="1600" u="none" cap="none" strike="noStrike">
                <a:solidFill>
                  <a:srgbClr val="51515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en-GB" sz="1600">
                <a:solidFill>
                  <a:srgbClr val="51515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7th, 14th, 21st and 28th November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515152"/>
              </a:buClr>
              <a:buSzPts val="1600"/>
              <a:buFont typeface="Helvetica Neue"/>
              <a:buNone/>
            </a:pPr>
            <a:r>
              <a:rPr b="1" i="0" lang="en-GB" sz="1600" u="none" cap="none" strike="noStrike">
                <a:solidFill>
                  <a:srgbClr val="51515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Time</a:t>
            </a:r>
            <a:r>
              <a:rPr b="0" i="0" lang="en-GB" sz="1600" u="none" cap="none" strike="noStrike">
                <a:solidFill>
                  <a:srgbClr val="51515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   1pm-3pm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515152"/>
              </a:buClr>
              <a:buSzPts val="1600"/>
              <a:buFont typeface="Helvetica Neue"/>
              <a:buNone/>
            </a:pPr>
            <a:r>
              <a:rPr b="0" i="0" lang="en-GB" sz="1600" u="none" cap="none" strike="noStrike">
                <a:solidFill>
                  <a:srgbClr val="51515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 book a place please </a:t>
            </a:r>
            <a:r>
              <a:rPr b="1" lang="en-GB" sz="1600">
                <a:solidFill>
                  <a:srgbClr val="51515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email Naomi Coleman (SENCO) </a:t>
            </a:r>
            <a:r>
              <a:rPr b="1" lang="en-GB" sz="160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4"/>
              </a:rPr>
              <a:t>ncoleman@aspire-kent.org.uk</a:t>
            </a:r>
            <a:endParaRPr b="1" sz="1600">
              <a:solidFill>
                <a:srgbClr val="51515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515152"/>
              </a:buClr>
              <a:buSzPts val="1600"/>
              <a:buFont typeface="Helvetica Neue"/>
              <a:buNone/>
            </a:pPr>
            <a:r>
              <a:t/>
            </a:r>
            <a:endParaRPr b="1" sz="1600">
              <a:solidFill>
                <a:srgbClr val="51515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515152"/>
              </a:buClr>
              <a:buSzPts val="1600"/>
              <a:buFont typeface="Helvetica Neue"/>
              <a:buNone/>
            </a:pPr>
            <a:r>
              <a:rPr b="0" i="0" lang="en-GB" sz="1600" u="none" cap="none" strike="noStrike">
                <a:solidFill>
                  <a:srgbClr val="51515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515152"/>
              </a:buClr>
              <a:buSzPts val="1400"/>
              <a:buFont typeface="Helvetica Neue"/>
              <a:buNone/>
            </a:pPr>
            <a:r>
              <a:t/>
            </a:r>
            <a:endParaRPr b="1" i="0" sz="14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Clr>
                <a:srgbClr val="515152"/>
              </a:buClr>
              <a:buSzPts val="3800"/>
              <a:buFont typeface="Helvetica Neue"/>
              <a:buNone/>
            </a:pPr>
            <a:r>
              <a:t/>
            </a:r>
            <a:endParaRPr b="0" i="0" sz="38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Glanville, Lindsey - EY EQS</dc:creator>
</cp:coreProperties>
</file>