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46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296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8"/>
      </p:cViewPr>
      <p:guideLst>
        <p:guide orient="horz" pos="3296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9021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737939" y="6095789"/>
            <a:ext cx="6080622" cy="42733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737939" y="4743115"/>
            <a:ext cx="6080622" cy="6686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0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2398712"/>
            <a:ext cx="7556500" cy="5667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half" idx="13"/>
          </p:nvPr>
        </p:nvSpPr>
        <p:spPr>
          <a:xfrm>
            <a:off x="933493" y="2767682"/>
            <a:ext cx="5682135" cy="34387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737939" y="630241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737939" y="7158421"/>
            <a:ext cx="6080622" cy="656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3611591" y="7770911"/>
            <a:ext cx="325939" cy="33843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737939" y="42730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3903699" y="2767682"/>
            <a:ext cx="3099347" cy="47818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553454" y="27676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553454" y="5165985"/>
            <a:ext cx="3099347" cy="23835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553454" y="3911488"/>
            <a:ext cx="6449592" cy="3652801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3903699" y="3911488"/>
            <a:ext cx="3099347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553454" y="3911488"/>
            <a:ext cx="3099347" cy="3652801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400"/>
              </a:spcBef>
              <a:buSzPct val="75000"/>
              <a:buChar char="•"/>
              <a:defRPr sz="3000"/>
            </a:lvl1pPr>
            <a:lvl2pPr marL="710292" indent="-367392" algn="l">
              <a:spcBef>
                <a:spcPts val="3400"/>
              </a:spcBef>
              <a:buSzPct val="75000"/>
              <a:buChar char="•"/>
              <a:defRPr sz="3000"/>
            </a:lvl2pPr>
            <a:lvl3pPr marL="1053192" indent="-367392" algn="l">
              <a:spcBef>
                <a:spcPts val="3400"/>
              </a:spcBef>
              <a:buSzPct val="75000"/>
              <a:buChar char="•"/>
              <a:defRPr sz="3000"/>
            </a:lvl3pPr>
            <a:lvl4pPr marL="1396092" indent="-367392" algn="l">
              <a:spcBef>
                <a:spcPts val="3400"/>
              </a:spcBef>
              <a:buSzPct val="75000"/>
              <a:buChar char="•"/>
              <a:defRPr sz="3000"/>
            </a:lvl4pPr>
            <a:lvl5pPr marL="1738992" indent="-367392" algn="l">
              <a:spcBef>
                <a:spcPts val="34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553454" y="31366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3903699" y="5357849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3907312" y="2915270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553454" y="2915270"/>
            <a:ext cx="3099347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37939" y="33506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37939" y="532095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7B8CECF-4446-446C-9264-158BDF9823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6" y="0"/>
            <a:ext cx="7398148" cy="10464800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x="825922" y="6600552"/>
            <a:ext cx="6336704" cy="264576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b="1" dirty="0"/>
              <a:t>Venue:</a:t>
            </a: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b="1" dirty="0"/>
              <a:t>Dates</a:t>
            </a:r>
            <a:r>
              <a:rPr lang="en-GB" sz="1600" dirty="0"/>
              <a:t>:</a:t>
            </a: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b="1" dirty="0"/>
              <a:t>Time</a:t>
            </a:r>
            <a:r>
              <a:rPr lang="en-GB" sz="1600" dirty="0"/>
              <a:t>:    </a:t>
            </a: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/>
              <a:t>To book a place please </a:t>
            </a:r>
            <a:r>
              <a:rPr lang="en-GB" sz="1600" b="1" dirty="0"/>
              <a:t>call:</a:t>
            </a:r>
            <a:endParaRPr lang="en-GB" sz="1600" b="1" dirty="0">
              <a:sym typeface="Helvetica Neue LT Std 55 Roman"/>
            </a:endParaRP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/>
              <a:t> </a:t>
            </a: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4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lang="en-GB" sz="1400" b="1" dirty="0">
              <a:sym typeface="Helvetica Neue LT Std 55 Roman"/>
            </a:endParaRPr>
          </a:p>
          <a:p>
            <a:pPr algn="l" defTabSz="490537">
              <a:lnSpc>
                <a:spcPct val="120000"/>
              </a:lnSpc>
              <a:spcBef>
                <a:spcPts val="800"/>
              </a:spcBef>
              <a:defRPr sz="14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Light</vt:lpstr>
      <vt:lpstr>Helvetica Neue</vt:lpstr>
      <vt:lpstr>Helvetica Neue LT Std 55 Roman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Glanville, Lindsey - EY EQS</dc:creator>
  <cp:lastModifiedBy>Nicholas Foord - CY EQS</cp:lastModifiedBy>
  <cp:revision>18</cp:revision>
  <dcterms:modified xsi:type="dcterms:W3CDTF">2023-04-12T13:21:46Z</dcterms:modified>
</cp:coreProperties>
</file>